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Montserrat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343">
          <p15:clr>
            <a:srgbClr val="9AA0A6"/>
          </p15:clr>
        </p15:guide>
        <p15:guide id="2" orient="horz" pos="227">
          <p15:clr>
            <a:srgbClr val="9AA0A6"/>
          </p15:clr>
        </p15:guide>
        <p15:guide id="3" pos="2880">
          <p15:clr>
            <a:srgbClr val="9AA0A6"/>
          </p15:clr>
        </p15:guide>
      </p15:sldGuideLst>
    </p:ext>
    <p:ext uri="GoogleSlidesCustomDataVersion2">
      <go:slidesCustomData xmlns:go="http://customooxmlschemas.google.com/" r:id="rId22" roundtripDataSignature="AMtx7mh6Qta9mJhRMCYYz+yKgWjdpOuE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43"/>
        <p:guide pos="227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italic.fntdata"/><Relationship Id="rId11" Type="http://schemas.openxmlformats.org/officeDocument/2006/relationships/slide" Target="slides/slide6.xml"/><Relationship Id="rId22" Type="http://customschemas.google.com/relationships/presentationmetadata" Target="metadata"/><Relationship Id="rId10" Type="http://schemas.openxmlformats.org/officeDocument/2006/relationships/slide" Target="slides/slide5.xml"/><Relationship Id="rId21" Type="http://schemas.openxmlformats.org/officeDocument/2006/relationships/font" Target="fonts/Montserrat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Montserrat-bold.fntdata"/><Relationship Id="rId6" Type="http://schemas.openxmlformats.org/officeDocument/2006/relationships/slide" Target="slides/slide1.xml"/><Relationship Id="rId18" Type="http://schemas.openxmlformats.org/officeDocument/2006/relationships/font" Target="fonts/Montserrat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" name="Google Shape;4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3" name="Google Shape;133;p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1" name="Google Shape;141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5" name="Google Shape;155;p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5" name="Google Shape;55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1" name="Google Shape;61;p3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9" name="Google Shape;69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8" name="Google Shape;78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6" name="Google Shape;86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7" name="Google Shape;107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7" name="Google Shape;117;p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6" name="Google Shape;126;p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" name="Google Shape;11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4" name="Google Shape;44;p25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5" name="Google Shape;45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" name="Google Shape;16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2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2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2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6" name="Google Shape;36;p2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7" name="Google Shape;37;p2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8" name="Google Shape;38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1" name="Google Shape;41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5.png"/><Relationship Id="rId5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12.png"/><Relationship Id="rId6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hyperlink" Target="https://brand.porsche.com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15.jpg"/><Relationship Id="rId6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18.jpg"/><Relationship Id="rId6" Type="http://schemas.openxmlformats.org/officeDocument/2006/relationships/image" Target="../media/image11.png"/><Relationship Id="rId7" Type="http://schemas.openxmlformats.org/officeDocument/2006/relationships/image" Target="../media/image1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39575" y="138310"/>
            <a:ext cx="4824350" cy="482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3005" y="1601225"/>
            <a:ext cx="2724150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"/>
          <p:cNvSpPr txBox="1"/>
          <p:nvPr>
            <p:ph type="title"/>
          </p:nvPr>
        </p:nvSpPr>
        <p:spPr>
          <a:xfrm>
            <a:off x="983000" y="3905150"/>
            <a:ext cx="4454700" cy="38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-419" sz="16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Guía de Usos - marcas AUDI y PORSCHE.</a:t>
            </a:r>
            <a:endParaRPr b="1" sz="16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53852" y="4159446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840" y="164299"/>
            <a:ext cx="1426588" cy="414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1546" y="1026049"/>
            <a:ext cx="4081671" cy="2283018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138" name="Google Shape;138;p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62170" y="1430240"/>
            <a:ext cx="4085115" cy="2283017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2"/>
          <p:cNvSpPr txBox="1"/>
          <p:nvPr/>
        </p:nvSpPr>
        <p:spPr>
          <a:xfrm>
            <a:off x="579181" y="698510"/>
            <a:ext cx="2238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s-419" sz="2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Whatsapp</a:t>
            </a:r>
            <a:endParaRPr b="1" i="0" sz="20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44" name="Google Shape;144;p12"/>
          <p:cNvCxnSpPr/>
          <p:nvPr/>
        </p:nvCxnSpPr>
        <p:spPr>
          <a:xfrm>
            <a:off x="2679405" y="3094075"/>
            <a:ext cx="1892595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45" name="Google Shape;145;p12"/>
          <p:cNvSpPr txBox="1"/>
          <p:nvPr/>
        </p:nvSpPr>
        <p:spPr>
          <a:xfrm>
            <a:off x="1022686" y="2639487"/>
            <a:ext cx="2192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 agrega degradado para que no se pierda el texto.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46" name="Google Shape;146;p12"/>
          <p:cNvCxnSpPr/>
          <p:nvPr/>
        </p:nvCxnSpPr>
        <p:spPr>
          <a:xfrm>
            <a:off x="2939819" y="4024740"/>
            <a:ext cx="1632181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47" name="Google Shape;147;p12"/>
          <p:cNvSpPr txBox="1"/>
          <p:nvPr/>
        </p:nvSpPr>
        <p:spPr>
          <a:xfrm flipH="1">
            <a:off x="1108472" y="3815304"/>
            <a:ext cx="2192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Textos alineados a la izquierda.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48" name="Google Shape;148;p12"/>
          <p:cNvCxnSpPr/>
          <p:nvPr/>
        </p:nvCxnSpPr>
        <p:spPr>
          <a:xfrm>
            <a:off x="3581494" y="1624557"/>
            <a:ext cx="935665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49" name="Google Shape;149;p12"/>
          <p:cNvSpPr txBox="1"/>
          <p:nvPr/>
        </p:nvSpPr>
        <p:spPr>
          <a:xfrm>
            <a:off x="1008414" y="1417504"/>
            <a:ext cx="3040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Video cine(lleva movimiento de cielo y música).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0" name="Google Shape;15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6886" y="4223241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7810" y="111986"/>
            <a:ext cx="1426588" cy="4145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coche, hombre, estacionado, tablero&#10;&#10;El contenido generado por IA puede ser incorrecto." id="152" name="Google Shape;152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28903" y="181285"/>
            <a:ext cx="2604592" cy="4630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2497" y="-34413"/>
            <a:ext cx="9216497" cy="5212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9917" y="1669538"/>
            <a:ext cx="4308972" cy="125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64485" y="4201976"/>
            <a:ext cx="1079086" cy="6523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3353" y="892343"/>
            <a:ext cx="7085234" cy="4057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88587" y="4298362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2018" y="117401"/>
            <a:ext cx="1426588" cy="414564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2"/>
          <p:cNvSpPr txBox="1"/>
          <p:nvPr/>
        </p:nvSpPr>
        <p:spPr>
          <a:xfrm flipH="1">
            <a:off x="202028" y="585350"/>
            <a:ext cx="7007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Link brandguide Porsche : </a:t>
            </a:r>
            <a:r>
              <a:rPr b="1" i="0" lang="es-419" sz="1200" u="sng" cap="none" strike="noStrike">
                <a:solidFill>
                  <a:schemeClr val="hlink"/>
                </a:solidFill>
                <a:latin typeface="Montserrat"/>
                <a:ea typeface="Montserrat"/>
                <a:cs typeface="Montserrat"/>
                <a:sym typeface="Montserrat"/>
                <a:hlinkClick r:id="rId6"/>
              </a:rPr>
              <a:t>https://brand.porsche.com/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 txBox="1"/>
          <p:nvPr/>
        </p:nvSpPr>
        <p:spPr>
          <a:xfrm flipH="1">
            <a:off x="346098" y="2060058"/>
            <a:ext cx="6613500" cy="2492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Tipografía/textos</a:t>
            </a:r>
            <a:endParaRPr b="1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1.-El tamaño del titular puede ser hasta 110.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2.-Uso de Porsche Next.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3.-En el caso de mails: Arial en blanco y negro.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4.-Siempre alinear textos a la izquierda.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5.-Se puede ocupar mayúscula y minúscula, pero no mezclar ambos tamaños en un párrafo.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6.-Todos los textos siempre llevan punto final (Incluso si el header es de una o dos palabras)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7.-No tener más de 3 tamaños de texto.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8.- No está permitido el uso de bold, a excepción de FS Exclusive y texto principal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" name="Google Shape;72;p7"/>
          <p:cNvSpPr txBox="1"/>
          <p:nvPr/>
        </p:nvSpPr>
        <p:spPr>
          <a:xfrm flipH="1">
            <a:off x="346021" y="754110"/>
            <a:ext cx="3250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Logos y wordmark</a:t>
            </a:r>
            <a:endParaRPr b="1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" name="Google Shape;73;p7"/>
          <p:cNvSpPr txBox="1"/>
          <p:nvPr/>
        </p:nvSpPr>
        <p:spPr>
          <a:xfrm>
            <a:off x="346147" y="1215994"/>
            <a:ext cx="7357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1.-Está permitido colocarlo arriba o abajo.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2.-Siempre se usa en color negro o blanco dependiendo el fondo.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3.-El logo no va sobre autos ni personas.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4" name="Google Shape;7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526" y="94721"/>
            <a:ext cx="1427521" cy="41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75118" y="4233874"/>
            <a:ext cx="1079086" cy="6523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 txBox="1"/>
          <p:nvPr/>
        </p:nvSpPr>
        <p:spPr>
          <a:xfrm>
            <a:off x="544528" y="1445889"/>
            <a:ext cx="64401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1.-No está permitido animar el logo.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2.-No está permitido cortar personas.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3.-No está permitido retocar imágenes.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4.-No está permitido usar texturas.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5.-No está permitido poner texto encima de imágenes de autos.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" name="Google Shape;81;p9"/>
          <p:cNvSpPr txBox="1"/>
          <p:nvPr/>
        </p:nvSpPr>
        <p:spPr>
          <a:xfrm flipH="1">
            <a:off x="481764" y="736558"/>
            <a:ext cx="273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s-419" sz="2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Dont’s</a:t>
            </a:r>
            <a:endParaRPr b="1" i="0" sz="20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2" name="Google Shape;8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53852" y="4159446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840" y="164299"/>
            <a:ext cx="1426588" cy="414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 txBox="1"/>
          <p:nvPr/>
        </p:nvSpPr>
        <p:spPr>
          <a:xfrm flipH="1">
            <a:off x="175070" y="573868"/>
            <a:ext cx="5430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Materiales aprobados </a:t>
            </a:r>
            <a:endParaRPr b="0"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0"/>
          <p:cNvSpPr txBox="1"/>
          <p:nvPr/>
        </p:nvSpPr>
        <p:spPr>
          <a:xfrm flipH="1">
            <a:off x="175022" y="894991"/>
            <a:ext cx="65329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419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0" name="Google Shape;90;p10"/>
          <p:cNvCxnSpPr/>
          <p:nvPr/>
        </p:nvCxnSpPr>
        <p:spPr>
          <a:xfrm>
            <a:off x="5876615" y="1509823"/>
            <a:ext cx="903768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91" name="Google Shape;91;p10"/>
          <p:cNvSpPr txBox="1"/>
          <p:nvPr/>
        </p:nvSpPr>
        <p:spPr>
          <a:xfrm>
            <a:off x="6755434" y="1248213"/>
            <a:ext cx="2263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Header: no lleva textos encima de imagen.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92" name="Google Shape;92;p10"/>
          <p:cNvCxnSpPr/>
          <p:nvPr/>
        </p:nvCxnSpPr>
        <p:spPr>
          <a:xfrm>
            <a:off x="5953326" y="2806116"/>
            <a:ext cx="451884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93" name="Google Shape;93;p10"/>
          <p:cNvSpPr txBox="1"/>
          <p:nvPr/>
        </p:nvSpPr>
        <p:spPr>
          <a:xfrm>
            <a:off x="6461937" y="2675311"/>
            <a:ext cx="1991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Texto principal: bold.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94" name="Google Shape;94;p10"/>
          <p:cNvCxnSpPr/>
          <p:nvPr/>
        </p:nvCxnSpPr>
        <p:spPr>
          <a:xfrm>
            <a:off x="5953326" y="3583172"/>
            <a:ext cx="1035619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95" name="Google Shape;95;p10"/>
          <p:cNvSpPr txBox="1"/>
          <p:nvPr/>
        </p:nvSpPr>
        <p:spPr>
          <a:xfrm>
            <a:off x="6988945" y="3405177"/>
            <a:ext cx="1797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Textos alineados a la izquierda.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96" name="Google Shape;96;p10"/>
          <p:cNvCxnSpPr/>
          <p:nvPr/>
        </p:nvCxnSpPr>
        <p:spPr>
          <a:xfrm>
            <a:off x="5876615" y="4256665"/>
            <a:ext cx="712382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97" name="Google Shape;97;p10"/>
          <p:cNvSpPr txBox="1"/>
          <p:nvPr/>
        </p:nvSpPr>
        <p:spPr>
          <a:xfrm flipH="1">
            <a:off x="6557856" y="4011202"/>
            <a:ext cx="2461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Texto de botón en bold. CTA:“Solicita más información”.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8" name="Google Shape;9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2845" y="4388871"/>
            <a:ext cx="996511" cy="602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022" y="61694"/>
            <a:ext cx="1426588" cy="414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8491" y="1300378"/>
            <a:ext cx="2135690" cy="3011476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sp>
        <p:nvSpPr>
          <p:cNvPr id="101" name="Google Shape;101;p10"/>
          <p:cNvSpPr txBox="1"/>
          <p:nvPr/>
        </p:nvSpPr>
        <p:spPr>
          <a:xfrm>
            <a:off x="469879" y="4457335"/>
            <a:ext cx="2358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Banner que se solicitó replicar.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2" name="Google Shape;102;p10"/>
          <p:cNvCxnSpPr/>
          <p:nvPr/>
        </p:nvCxnSpPr>
        <p:spPr>
          <a:xfrm>
            <a:off x="2890046" y="2911712"/>
            <a:ext cx="480475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3" name="Google Shape;103;p10"/>
          <p:cNvSpPr txBox="1"/>
          <p:nvPr/>
        </p:nvSpPr>
        <p:spPr>
          <a:xfrm>
            <a:off x="3261662" y="4653159"/>
            <a:ext cx="329629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Banner ajustado y aprobado por marca.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4" name="Google Shape;104;p10"/>
          <p:cNvPicPr preferRelativeResize="0"/>
          <p:nvPr/>
        </p:nvPicPr>
        <p:blipFill rotWithShape="1">
          <a:blip r:embed="rId6">
            <a:alphaModFix/>
          </a:blip>
          <a:srcRect b="1" l="0" r="0" t="1266"/>
          <a:stretch/>
        </p:blipFill>
        <p:spPr>
          <a:xfrm>
            <a:off x="3453238" y="546320"/>
            <a:ext cx="2427418" cy="4023309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Google Shape;109;p13"/>
          <p:cNvCxnSpPr/>
          <p:nvPr/>
        </p:nvCxnSpPr>
        <p:spPr>
          <a:xfrm>
            <a:off x="1713454" y="2736791"/>
            <a:ext cx="68374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0" name="Google Shape;110;p13"/>
          <p:cNvSpPr txBox="1"/>
          <p:nvPr/>
        </p:nvSpPr>
        <p:spPr>
          <a:xfrm>
            <a:off x="188501" y="2081823"/>
            <a:ext cx="21951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 textos encima de imágenes están permitidos, más no encima de autos o personas.</a:t>
            </a:r>
            <a:endParaRPr b="0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1" name="Google Shape;11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69214" y="4199860"/>
            <a:ext cx="994644" cy="601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669" y="90055"/>
            <a:ext cx="1426588" cy="4145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de la pantalla de un video juego de un carro&#10;&#10;El contenido generado por IA puede ser incorrecto." id="113" name="Google Shape;113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52713" y="899793"/>
            <a:ext cx="2377291" cy="36739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a persona en frente de un coche&#10;&#10;El contenido generado por IA puede ser incorrecto." id="114" name="Google Shape;114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36636" y="1167599"/>
            <a:ext cx="3160246" cy="2844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53852" y="4159446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840" y="164299"/>
            <a:ext cx="1426588" cy="4145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dificio en frente de un coche&#10;&#10;El contenido generado por IA puede ser incorrecto." id="121" name="Google Shape;121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6153" y="673224"/>
            <a:ext cx="2456915" cy="37970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o&#10;&#10;El contenido generado por IA puede ser incorrecto." id="122" name="Google Shape;122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24518" y="395080"/>
            <a:ext cx="1855521" cy="4353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Texto&#10;&#10;El contenido generado por IA puede ser incorrecto." id="123" name="Google Shape;123;p3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71489" y="578863"/>
            <a:ext cx="2229483" cy="3445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53852" y="4159446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840" y="164299"/>
            <a:ext cx="1426588" cy="4145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o&#10;&#10;El contenido generado por IA puede ser incorrecto." id="130" name="Google Shape;130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49561" y="0"/>
            <a:ext cx="304487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